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41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1E306-AA81-1348-B502-62FB96E6B62A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1B982-6204-3347-A3CB-5431FD4B3A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feel like you need to fill EVERY</a:t>
            </a:r>
            <a:r>
              <a:rPr lang="en-US" baseline="0" dirty="0" smtClean="0"/>
              <a:t> blank space on a slide.  The less clutter the better.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1B982-6204-3347-A3CB-5431FD4B3A2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really shouldn’t have more than 3-6 words per bullet point and no more than 3 bullet points per slide</a:t>
            </a:r>
          </a:p>
          <a:p>
            <a:endParaRPr lang="en-US" dirty="0" smtClean="0"/>
          </a:p>
          <a:p>
            <a:r>
              <a:rPr lang="en-US" dirty="0" smtClean="0"/>
              <a:t>Don’t let your presentation make you useless.  You are giving the presentation; the PowerPoint is just supplemental.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1B982-6204-3347-A3CB-5431FD4B3A2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D1F0-0AB2-E64C-91B3-82DB94A2E3BB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1D12285-7A33-7D4D-B4D5-260D32C2993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D1F0-0AB2-E64C-91B3-82DB94A2E3BB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2285-7A33-7D4D-B4D5-260D32C299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D1F0-0AB2-E64C-91B3-82DB94A2E3BB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2285-7A33-7D4D-B4D5-260D32C299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D1F0-0AB2-E64C-91B3-82DB94A2E3BB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2285-7A33-7D4D-B4D5-260D32C299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D1F0-0AB2-E64C-91B3-82DB94A2E3BB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1D12285-7A33-7D4D-B4D5-260D32C299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D1F0-0AB2-E64C-91B3-82DB94A2E3BB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2285-7A33-7D4D-B4D5-260D32C2993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D1F0-0AB2-E64C-91B3-82DB94A2E3BB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2285-7A33-7D4D-B4D5-260D32C2993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D1F0-0AB2-E64C-91B3-82DB94A2E3BB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2285-7A33-7D4D-B4D5-260D32C299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D1F0-0AB2-E64C-91B3-82DB94A2E3BB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2285-7A33-7D4D-B4D5-260D32C299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D1F0-0AB2-E64C-91B3-82DB94A2E3BB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2285-7A33-7D4D-B4D5-260D32C2993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D1F0-0AB2-E64C-91B3-82DB94A2E3BB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1D12285-7A33-7D4D-B4D5-260D32C2993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09D1F0-0AB2-E64C-91B3-82DB94A2E3BB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1D12285-7A33-7D4D-B4D5-260D32C299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i68a6M5FFBc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Adapted from Garr Reynolds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Presentation Tips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967938"/>
            <a:ext cx="7772400" cy="1143000"/>
          </a:xfrm>
        </p:spPr>
        <p:txBody>
          <a:bodyPr/>
          <a:lstStyle/>
          <a:p>
            <a:r>
              <a:rPr lang="en-US" dirty="0" smtClean="0"/>
              <a:t>Tip #1:  Keep it simple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 #2:  Limit bullet points and text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464" y="1386419"/>
            <a:ext cx="4230850" cy="28807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6314" y="3181593"/>
            <a:ext cx="4625289" cy="346896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 #3:  Choose good fonts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Good font</a:t>
            </a:r>
          </a:p>
          <a:p>
            <a:r>
              <a:rPr lang="en-US" dirty="0" smtClean="0">
                <a:latin typeface="Arial"/>
                <a:cs typeface="Arial"/>
              </a:rPr>
              <a:t>Good font</a:t>
            </a:r>
          </a:p>
          <a:p>
            <a:r>
              <a:rPr lang="en-US" dirty="0" smtClean="0">
                <a:latin typeface="Brush Script MT Italic"/>
                <a:cs typeface="Brush Script MT Italic"/>
              </a:rPr>
              <a:t>Bad font</a:t>
            </a:r>
          </a:p>
          <a:p>
            <a:r>
              <a:rPr lang="en-US" dirty="0" smtClean="0">
                <a:latin typeface="Braggadocio"/>
                <a:cs typeface="Braggadocio"/>
              </a:rPr>
              <a:t>Bad font</a:t>
            </a:r>
          </a:p>
          <a:p>
            <a:r>
              <a:rPr lang="en-US" dirty="0" smtClean="0">
                <a:latin typeface="Edwardian Script ITC"/>
                <a:cs typeface="Edwardian Script ITC"/>
              </a:rPr>
              <a:t>Bad Font</a:t>
            </a:r>
          </a:p>
          <a:p>
            <a:r>
              <a:rPr lang="en-US" dirty="0" smtClean="0">
                <a:latin typeface="Wingdings 2" charset="2"/>
                <a:cs typeface="Wingdings 2" charset="2"/>
              </a:rPr>
              <a:t>Bad Font</a:t>
            </a:r>
            <a:endParaRPr lang="en-US" dirty="0">
              <a:latin typeface="Wingdings 2" charset="2"/>
              <a:cs typeface="Wingdings 2" charset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 #4:  Use video or audio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https://www.youtube.com/watch?v=i68a6M5FFBc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23</TotalTime>
  <Words>124</Words>
  <Application>Microsoft Macintosh PowerPoint</Application>
  <PresentationFormat>On-screen Show (4:3)</PresentationFormat>
  <Paragraphs>19</Paragraphs>
  <Slides>5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Presentation Tips</vt:lpstr>
      <vt:lpstr>Tip #1:  Keep it simple</vt:lpstr>
      <vt:lpstr>Tip #2:  Limit bullet points and text</vt:lpstr>
      <vt:lpstr>Tip #3:  Choose good fonts</vt:lpstr>
      <vt:lpstr>Tip #4:  Use video or audio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Tips</dc:title>
  <dc:creator>Reilly Belton</dc:creator>
  <cp:lastModifiedBy>Reilly Belton</cp:lastModifiedBy>
  <cp:revision>3</cp:revision>
  <dcterms:created xsi:type="dcterms:W3CDTF">2014-10-15T15:09:16Z</dcterms:created>
  <dcterms:modified xsi:type="dcterms:W3CDTF">2014-10-15T15:32:41Z</dcterms:modified>
</cp:coreProperties>
</file>